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2D1CA8-8873-4332-93A1-004A18DA4547}">
          <p14:sldIdLst>
            <p14:sldId id="256"/>
          </p14:sldIdLst>
        </p14:section>
        <p14:section name="Untitled Section" id="{62C483EE-B0D5-4288-8519-B0F3D587E41F}">
          <p14:sldIdLst>
            <p14:sldId id="257"/>
            <p14:sldId id="258"/>
            <p14:sldId id="260"/>
            <p14:sldId id="259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49" d="100"/>
          <a:sy n="49" d="100"/>
        </p:scale>
        <p:origin x="5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1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2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9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3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D7BFC-89CA-418C-A49B-2C726E1EF055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37610-1F07-43E6-9524-2E3C051F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5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AD5EB-AF4F-4ED9-9AC6-A4BA5F49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5"/>
            <a:ext cx="12192000" cy="6860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37658-1F71-4BAD-B04C-18633B027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587718"/>
            <a:ext cx="1135100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n>
                  <a:solidFill>
                    <a:schemeClr val="tx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The central processing unit (CPU) major advancements.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7D736-8249-4427-A16D-CEDE094E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89524" y="5202238"/>
            <a:ext cx="9144000" cy="1655762"/>
          </a:xfrm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River Schenck</a:t>
            </a:r>
          </a:p>
        </p:txBody>
      </p:sp>
    </p:spTree>
    <p:extLst>
      <p:ext uri="{BB962C8B-B14F-4D97-AF65-F5344CB8AC3E}">
        <p14:creationId xmlns:p14="http://schemas.microsoft.com/office/powerpoint/2010/main" val="60809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D4F3F8-F286-4C67-84E6-4F20407C7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38" y="3620219"/>
            <a:ext cx="2966412" cy="200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0DCF8-3710-4042-BB86-2A5E2C9A4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391"/>
            <a:ext cx="7460081" cy="490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2865B-6700-46EB-BBD3-7F8E622E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Background of CPU’s and what they do.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3A6891-9C7B-47C8-BC59-099D43E4D826}"/>
              </a:ext>
            </a:extLst>
          </p:cNvPr>
          <p:cNvCxnSpPr>
            <a:cxnSpLocks/>
          </p:cNvCxnSpPr>
          <p:nvPr/>
        </p:nvCxnSpPr>
        <p:spPr>
          <a:xfrm flipH="1" flipV="1">
            <a:off x="3127513" y="3429000"/>
            <a:ext cx="5459896" cy="665922"/>
          </a:xfrm>
          <a:prstGeom prst="straightConnector1">
            <a:avLst/>
          </a:prstGeom>
          <a:ln w="952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10" descr="Image result for intel i8">
            <a:extLst>
              <a:ext uri="{FF2B5EF4-FFF2-40B4-BE49-F238E27FC236}">
                <a16:creationId xmlns:a16="http://schemas.microsoft.com/office/drawing/2014/main" id="{B357B929-BF59-4C14-8949-4DCF98628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5008" y="3120886"/>
            <a:ext cx="2033315" cy="20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EF79CA-0B2C-4353-9AAC-45A22236E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38" y="1719262"/>
            <a:ext cx="3099808" cy="17097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A20507-DB46-4DBF-A0D3-0E8076B66178}"/>
              </a:ext>
            </a:extLst>
          </p:cNvPr>
          <p:cNvSpPr txBox="1"/>
          <p:nvPr/>
        </p:nvSpPr>
        <p:spPr>
          <a:xfrm>
            <a:off x="9779210" y="3088242"/>
            <a:ext cx="20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4004 4 bit</a:t>
            </a:r>
          </a:p>
        </p:txBody>
      </p:sp>
    </p:spTree>
    <p:extLst>
      <p:ext uri="{BB962C8B-B14F-4D97-AF65-F5344CB8AC3E}">
        <p14:creationId xmlns:p14="http://schemas.microsoft.com/office/powerpoint/2010/main" val="12244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7F26-5B0E-4B2A-91A4-5886B883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we have made processors better.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20947-A5EC-4E9A-98E8-6A49FB07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4" y="169068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EC6F8C-2A62-4231-8D6E-1B0E0F14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22" y="0"/>
            <a:ext cx="5515356" cy="68958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488EC-FE70-45CD-B870-B505A8724296}"/>
              </a:ext>
            </a:extLst>
          </p:cNvPr>
          <p:cNvCxnSpPr>
            <a:cxnSpLocks/>
          </p:cNvCxnSpPr>
          <p:nvPr/>
        </p:nvCxnSpPr>
        <p:spPr>
          <a:xfrm>
            <a:off x="5218239" y="2743200"/>
            <a:ext cx="0" cy="2557670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6023C9-AFA6-4BD4-9507-69A71C804453}"/>
              </a:ext>
            </a:extLst>
          </p:cNvPr>
          <p:cNvSpPr txBox="1"/>
          <p:nvPr/>
        </p:nvSpPr>
        <p:spPr>
          <a:xfrm>
            <a:off x="3749140" y="3429000"/>
            <a:ext cx="222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</a:t>
            </a:r>
          </a:p>
          <a:p>
            <a:r>
              <a:rPr lang="en-US" sz="2400" dirty="0"/>
              <a:t>threaded</a:t>
            </a:r>
          </a:p>
        </p:txBody>
      </p:sp>
    </p:spTree>
    <p:extLst>
      <p:ext uri="{BB962C8B-B14F-4D97-AF65-F5344CB8AC3E}">
        <p14:creationId xmlns:p14="http://schemas.microsoft.com/office/powerpoint/2010/main" val="22696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33B462-5983-4898-8756-1701ED3E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33" y="3551611"/>
            <a:ext cx="9546267" cy="3306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66A85-E470-475F-B0CF-8BA24788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65" y="3057899"/>
            <a:ext cx="6755735" cy="3800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FF5BA-764E-4D08-B90C-9FF0B635A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" y="2184400"/>
            <a:ext cx="6273800" cy="467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1050E-B2DB-4688-B924-2C5938B11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0"/>
            <a:ext cx="5767167" cy="467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0C414-4038-4442-81CF-559EE286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effects these advancements have made.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FC234-1DAB-4EDB-A7C4-2FC4CDE8D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44" y="2650434"/>
            <a:ext cx="7019111" cy="39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CBD5E-5F60-4202-81B0-E5E66128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669B9-D3BC-4E47-B25A-C5E21409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3000"/>
            <a:ext cx="10515600" cy="1325563"/>
          </a:xfrm>
        </p:spPr>
        <p:txBody>
          <a:bodyPr/>
          <a:lstStyle/>
          <a:p>
            <a:r>
              <a:rPr lang="en-US" dirty="0"/>
              <a:t>The rise of the Quantum Processor.</a:t>
            </a:r>
          </a:p>
        </p:txBody>
      </p:sp>
    </p:spTree>
    <p:extLst>
      <p:ext uri="{BB962C8B-B14F-4D97-AF65-F5344CB8AC3E}">
        <p14:creationId xmlns:p14="http://schemas.microsoft.com/office/powerpoint/2010/main" val="181250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48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The central processing unit (CPU) major advancements.</vt:lpstr>
      <vt:lpstr>The Background of CPU’s and what they do.</vt:lpstr>
      <vt:lpstr>Ways we have made processors better.</vt:lpstr>
      <vt:lpstr>PowerPoint Presentation</vt:lpstr>
      <vt:lpstr>The effects these advancements have made.</vt:lpstr>
      <vt:lpstr>The rise of the Quantum Processor.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central processing unit (CPU) major advancements.</dc:title>
  <dc:creator>River Schenck</dc:creator>
  <cp:lastModifiedBy>River Schenck</cp:lastModifiedBy>
  <cp:revision>14</cp:revision>
  <dcterms:created xsi:type="dcterms:W3CDTF">2017-11-20T05:31:10Z</dcterms:created>
  <dcterms:modified xsi:type="dcterms:W3CDTF">2017-11-20T16:48:00Z</dcterms:modified>
</cp:coreProperties>
</file>